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4FAA3-1F05-EEA3-9DE2-C0E5ED985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C72546-A789-318C-C16D-DDB8F01E8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68848-7590-43A6-A1D8-769CFB46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B436D7-71B5-34E8-48DD-7F4F8D9F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CDEC0-8AFF-670F-5D0B-FDEE31A0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E2639-3A82-3D78-D085-49C61647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664488-B6ED-93E6-7692-A0CDD25E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D985-3CC7-31CD-0173-45F6FD93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0CF1F-BE45-B134-F97C-11C599E6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101C3-8ED2-BCE9-F99C-AF929CD2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9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9415BE-EF40-58F2-28A6-7FFCBEB93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0323DC-CF57-0E96-CB3C-F5AE3F171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E5E409-BB17-562D-5946-D833BCE9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21ED5-B3D7-3632-C1E8-00CEB44E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55A394-324E-FBFA-4634-635DF96E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6EF58-956C-F846-5056-FC216BE4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35475-7C28-CDEB-9358-8CFD6C8F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B45D5-7DF8-9DC3-B9D3-04E608A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D4BC13-4EDA-D75C-B7EB-D2A5D00D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9F5D7-3FA5-5148-B7C4-62630341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45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8923E-7A26-3686-7286-C31CBE05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F416D-2B5D-5E76-6D50-7F638F4A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32BB84-CB59-EA14-206D-505A8975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03C21-60BF-70B0-E887-FA9BFDB1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38B21-608A-F268-01D4-F111EBDD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5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0783E-2187-DBAA-524B-6A31B692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0C457-F78E-2755-B991-32FE9AE7B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412B6-8D97-4003-D4D1-E62AB5AA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9FF494-6292-3B25-F786-1E1F7EB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23BA4D-4C0D-DDBF-DFFD-6C017CB1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B00669-1C21-2B0E-975B-2171DBF6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7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4BD9F-1CED-1684-7DC3-B7D2A5B0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0C92B6-2749-6D9C-2EBD-A78BE00D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49AE71-0268-70EB-DCF8-DE6327B4F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9A1AED-C64C-8632-1A41-F69F1E9D3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FF385F-5E13-29ED-90D6-EA445AF01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2C6E30-24B3-B8A3-E579-180776E4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9FB569-0967-4E82-BD30-92C38BB3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EDFACB-C9C5-D93C-0932-DB9A870D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2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EAA4D-88AB-9CB9-2B9A-93FD91B1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40DE10-B3D3-BDCA-D762-D72163E0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E51D4D-F70E-7DCE-9862-04478AFB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88D31B-EDCD-47F5-6DAE-8FDA059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793E89-AF25-5614-6E48-CB212FD9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B790E4-47C9-B8F0-DB26-08A6CA6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EC919-AFA0-DE39-1497-2FC10291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54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0C32D-2178-7B1E-C0EC-110A32C1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FBE5C5-70D7-17DA-CA34-3EEB87CF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5C9072-AB82-AF77-38E2-F89ED9C04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38867-31A5-70F0-D9F8-FB865306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B2BF6-B0AB-9E38-F3CE-F1582B4C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DBC30-F5C3-B3F9-43AE-B03B352E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29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BF07C-613F-3AF5-BB69-28963276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76D09F-D011-D19A-71CF-8E37412E3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22D98-973A-6F9F-C0A0-0E8525F98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491EA7-15FE-2697-69FE-AB648056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69090-476E-2D80-E551-367A1A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21744E-84CB-7D1D-B7B3-F22A8015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2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FA2C2F-3B08-5EFA-B701-365F3ADD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7394BB-166E-D521-E866-CC9F69CA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4A007-FF7C-C784-B204-C52358E1F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5830-3FD6-43B5-B4E1-94C3AA7C6C7C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FAAB9-49EA-313D-D4A5-7D6AC640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723CA-C378-409B-F033-8B0858DEB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D996-FBA5-4BC7-B6B3-D38755953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8EEC2-0B6E-78FA-1732-F506CEB18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CFED4C-610C-2A40-8160-67DE2DE0D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4E2E8-A53D-7291-7914-931A2837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36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Dina Tannouri</dc:creator>
  <cp:lastModifiedBy>Dina Tannouri</cp:lastModifiedBy>
  <cp:revision>2</cp:revision>
  <dcterms:created xsi:type="dcterms:W3CDTF">2024-09-24T15:31:30Z</dcterms:created>
  <dcterms:modified xsi:type="dcterms:W3CDTF">2024-09-24T15:32:38Z</dcterms:modified>
</cp:coreProperties>
</file>